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74" r:id="rId5"/>
    <p:sldId id="258" r:id="rId6"/>
    <p:sldId id="259" r:id="rId7"/>
    <p:sldId id="264" r:id="rId8"/>
    <p:sldId id="271" r:id="rId9"/>
    <p:sldId id="260" r:id="rId10"/>
    <p:sldId id="261" r:id="rId11"/>
    <p:sldId id="262" r:id="rId12"/>
    <p:sldId id="263" r:id="rId13"/>
    <p:sldId id="265" r:id="rId14"/>
    <p:sldId id="266" r:id="rId15"/>
    <p:sldId id="273" r:id="rId16"/>
    <p:sldId id="267" r:id="rId17"/>
    <p:sldId id="268" r:id="rId18"/>
    <p:sldId id="269" r:id="rId19"/>
    <p:sldId id="270"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8B30-7A10-2B76-9009-8ED8048F5D78}"/>
              </a:ext>
            </a:extLst>
          </p:cNvPr>
          <p:cNvSpPr>
            <a:spLocks noGrp="1"/>
          </p:cNvSpPr>
          <p:nvPr>
            <p:ph type="ctrTitle"/>
          </p:nvPr>
        </p:nvSpPr>
        <p:spPr>
          <a:xfrm>
            <a:off x="1876423" y="598488"/>
            <a:ext cx="8791575" cy="2387600"/>
          </a:xfrm>
        </p:spPr>
        <p:txBody>
          <a:bodyPr/>
          <a:lstStyle/>
          <a:p>
            <a:r>
              <a:rPr lang="en-US" dirty="0"/>
              <a:t>AR </a:t>
            </a:r>
            <a:r>
              <a:rPr lang="en-US" dirty="0" err="1"/>
              <a:t>Motoworks</a:t>
            </a:r>
            <a:r>
              <a:rPr lang="en-US" dirty="0"/>
              <a:t> Corp</a:t>
            </a:r>
            <a:endParaRPr lang="en-IN" dirty="0"/>
          </a:p>
        </p:txBody>
      </p:sp>
      <p:sp>
        <p:nvSpPr>
          <p:cNvPr id="3" name="Subtitle 2">
            <a:extLst>
              <a:ext uri="{FF2B5EF4-FFF2-40B4-BE49-F238E27FC236}">
                <a16:creationId xmlns:a16="http://schemas.microsoft.com/office/drawing/2014/main" id="{EC6CCA10-6D3C-A461-2D4A-70B806FCE03B}"/>
              </a:ext>
            </a:extLst>
          </p:cNvPr>
          <p:cNvSpPr>
            <a:spLocks noGrp="1"/>
          </p:cNvSpPr>
          <p:nvPr>
            <p:ph type="subTitle" idx="1"/>
          </p:nvPr>
        </p:nvSpPr>
        <p:spPr/>
        <p:txBody>
          <a:bodyPr>
            <a:normAutofit fontScale="92500" lnSpcReduction="20000"/>
          </a:bodyPr>
          <a:lstStyle/>
          <a:p>
            <a:r>
              <a:rPr lang="en-US" dirty="0">
                <a:solidFill>
                  <a:schemeClr val="tx1"/>
                </a:solidFill>
              </a:rPr>
              <a:t>AR </a:t>
            </a:r>
            <a:r>
              <a:rPr lang="en-US" dirty="0" err="1">
                <a:solidFill>
                  <a:schemeClr val="tx1"/>
                </a:solidFill>
              </a:rPr>
              <a:t>Motowork</a:t>
            </a:r>
            <a:r>
              <a:rPr lang="en-US" dirty="0">
                <a:solidFill>
                  <a:schemeClr val="tx1"/>
                </a:solidFill>
              </a:rPr>
              <a:t> </a:t>
            </a:r>
            <a:r>
              <a:rPr lang="en-US" dirty="0" err="1">
                <a:solidFill>
                  <a:schemeClr val="tx1"/>
                </a:solidFill>
              </a:rPr>
              <a:t>corp</a:t>
            </a:r>
            <a:r>
              <a:rPr lang="en-US" dirty="0">
                <a:solidFill>
                  <a:schemeClr val="tx1"/>
                </a:solidFill>
              </a:rPr>
              <a:t> is a blog like website where the company post their variety of works and the users can see the company’s works and if they want to work with them they can contact them and also they can leave their </a:t>
            </a:r>
            <a:r>
              <a:rPr lang="en-US" dirty="0" err="1">
                <a:solidFill>
                  <a:schemeClr val="tx1"/>
                </a:solidFill>
              </a:rPr>
              <a:t>reviews.the</a:t>
            </a:r>
            <a:r>
              <a:rPr lang="en-US" dirty="0">
                <a:solidFill>
                  <a:schemeClr val="tx1"/>
                </a:solidFill>
              </a:rPr>
              <a:t> users can also view the products that the company offers.</a:t>
            </a:r>
            <a:endParaRPr lang="en-IN" dirty="0">
              <a:solidFill>
                <a:schemeClr val="tx1"/>
              </a:solidFill>
            </a:endParaRPr>
          </a:p>
        </p:txBody>
      </p:sp>
    </p:spTree>
    <p:extLst>
      <p:ext uri="{BB962C8B-B14F-4D97-AF65-F5344CB8AC3E}">
        <p14:creationId xmlns:p14="http://schemas.microsoft.com/office/powerpoint/2010/main" val="47644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DC36-62F9-69C4-1009-73AC3D918DDA}"/>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0BBA3164-DE75-8706-0417-64B174BD6CB4}"/>
              </a:ext>
            </a:extLst>
          </p:cNvPr>
          <p:cNvPicPr>
            <a:picLocks noGrp="1" noChangeAspect="1"/>
          </p:cNvPicPr>
          <p:nvPr>
            <p:ph idx="1"/>
          </p:nvPr>
        </p:nvPicPr>
        <p:blipFill>
          <a:blip r:embed="rId2"/>
          <a:stretch>
            <a:fillRect/>
          </a:stretch>
        </p:blipFill>
        <p:spPr>
          <a:xfrm>
            <a:off x="953382" y="523268"/>
            <a:ext cx="10618278" cy="5972782"/>
          </a:xfrm>
        </p:spPr>
      </p:pic>
    </p:spTree>
    <p:extLst>
      <p:ext uri="{BB962C8B-B14F-4D97-AF65-F5344CB8AC3E}">
        <p14:creationId xmlns:p14="http://schemas.microsoft.com/office/powerpoint/2010/main" val="327658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B20E-2252-3F52-E6EE-A732E5DD942C}"/>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403B54D7-D393-B362-D534-099D7C5D8315}"/>
              </a:ext>
            </a:extLst>
          </p:cNvPr>
          <p:cNvPicPr>
            <a:picLocks noGrp="1" noChangeAspect="1"/>
          </p:cNvPicPr>
          <p:nvPr>
            <p:ph idx="1"/>
          </p:nvPr>
        </p:nvPicPr>
        <p:blipFill>
          <a:blip r:embed="rId2"/>
          <a:stretch>
            <a:fillRect/>
          </a:stretch>
        </p:blipFill>
        <p:spPr>
          <a:xfrm>
            <a:off x="1042636" y="611795"/>
            <a:ext cx="10368314" cy="5832178"/>
          </a:xfrm>
        </p:spPr>
      </p:pic>
    </p:spTree>
    <p:extLst>
      <p:ext uri="{BB962C8B-B14F-4D97-AF65-F5344CB8AC3E}">
        <p14:creationId xmlns:p14="http://schemas.microsoft.com/office/powerpoint/2010/main" val="228897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73B4-DDF9-FB8D-25FB-691EE4EA93DE}"/>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83607981-B2DB-1F55-0760-318074988C1F}"/>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0922913-EF0A-AAB1-608B-32194CDEEE9B}"/>
              </a:ext>
            </a:extLst>
          </p:cNvPr>
          <p:cNvPicPr>
            <a:picLocks noChangeAspect="1"/>
          </p:cNvPicPr>
          <p:nvPr/>
        </p:nvPicPr>
        <p:blipFill>
          <a:blip r:embed="rId2"/>
          <a:stretch>
            <a:fillRect/>
          </a:stretch>
        </p:blipFill>
        <p:spPr>
          <a:xfrm>
            <a:off x="1249680" y="574040"/>
            <a:ext cx="10150969" cy="5709920"/>
          </a:xfrm>
          <a:prstGeom prst="rect">
            <a:avLst/>
          </a:prstGeom>
        </p:spPr>
      </p:pic>
    </p:spTree>
    <p:extLst>
      <p:ext uri="{BB962C8B-B14F-4D97-AF65-F5344CB8AC3E}">
        <p14:creationId xmlns:p14="http://schemas.microsoft.com/office/powerpoint/2010/main" val="236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C0B9-1F0A-3B24-20C4-AD192E6C52DE}"/>
              </a:ext>
            </a:extLst>
          </p:cNvPr>
          <p:cNvSpPr>
            <a:spLocks noGrp="1"/>
          </p:cNvSpPr>
          <p:nvPr>
            <p:ph type="title"/>
          </p:nvPr>
        </p:nvSpPr>
        <p:spPr>
          <a:xfrm>
            <a:off x="1303973" y="181638"/>
            <a:ext cx="9905998" cy="1478570"/>
          </a:xfrm>
        </p:spPr>
        <p:txBody>
          <a:bodyPr/>
          <a:lstStyle/>
          <a:p>
            <a:r>
              <a:rPr lang="en-US" dirty="0"/>
              <a:t>Contact us</a:t>
            </a:r>
            <a:endParaRPr lang="en-IN" dirty="0"/>
          </a:p>
        </p:txBody>
      </p:sp>
      <p:pic>
        <p:nvPicPr>
          <p:cNvPr id="5" name="Content Placeholder 4">
            <a:extLst>
              <a:ext uri="{FF2B5EF4-FFF2-40B4-BE49-F238E27FC236}">
                <a16:creationId xmlns:a16="http://schemas.microsoft.com/office/drawing/2014/main" id="{B36685F5-7487-AD4A-DBA4-26BAA96DD528}"/>
              </a:ext>
            </a:extLst>
          </p:cNvPr>
          <p:cNvPicPr>
            <a:picLocks noGrp="1" noChangeAspect="1"/>
          </p:cNvPicPr>
          <p:nvPr>
            <p:ph idx="1"/>
          </p:nvPr>
        </p:nvPicPr>
        <p:blipFill>
          <a:blip r:embed="rId2"/>
          <a:stretch>
            <a:fillRect/>
          </a:stretch>
        </p:blipFill>
        <p:spPr>
          <a:xfrm>
            <a:off x="1557796" y="1243648"/>
            <a:ext cx="9486124" cy="5279072"/>
          </a:xfrm>
        </p:spPr>
      </p:pic>
    </p:spTree>
    <p:extLst>
      <p:ext uri="{BB962C8B-B14F-4D97-AF65-F5344CB8AC3E}">
        <p14:creationId xmlns:p14="http://schemas.microsoft.com/office/powerpoint/2010/main" val="262973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9FAD-F0DD-45B7-7FD7-869F7F18AC0D}"/>
              </a:ext>
            </a:extLst>
          </p:cNvPr>
          <p:cNvSpPr>
            <a:spLocks noGrp="1"/>
          </p:cNvSpPr>
          <p:nvPr>
            <p:ph type="title"/>
          </p:nvPr>
        </p:nvSpPr>
        <p:spPr/>
        <p:txBody>
          <a:bodyPr/>
          <a:lstStyle/>
          <a:p>
            <a:r>
              <a:rPr lang="en-US" dirty="0"/>
              <a:t>Forums	</a:t>
            </a:r>
            <a:endParaRPr lang="en-IN" dirty="0"/>
          </a:p>
        </p:txBody>
      </p:sp>
      <p:pic>
        <p:nvPicPr>
          <p:cNvPr id="5" name="Content Placeholder 4">
            <a:extLst>
              <a:ext uri="{FF2B5EF4-FFF2-40B4-BE49-F238E27FC236}">
                <a16:creationId xmlns:a16="http://schemas.microsoft.com/office/drawing/2014/main" id="{08D8D148-3204-8DD6-5F37-89EF3535C09B}"/>
              </a:ext>
            </a:extLst>
          </p:cNvPr>
          <p:cNvPicPr>
            <a:picLocks noGrp="1" noChangeAspect="1"/>
          </p:cNvPicPr>
          <p:nvPr>
            <p:ph idx="1"/>
          </p:nvPr>
        </p:nvPicPr>
        <p:blipFill>
          <a:blip r:embed="rId2"/>
          <a:stretch>
            <a:fillRect/>
          </a:stretch>
        </p:blipFill>
        <p:spPr>
          <a:xfrm>
            <a:off x="1981024" y="1660208"/>
            <a:ext cx="8716713" cy="4903152"/>
          </a:xfrm>
        </p:spPr>
      </p:pic>
    </p:spTree>
    <p:extLst>
      <p:ext uri="{BB962C8B-B14F-4D97-AF65-F5344CB8AC3E}">
        <p14:creationId xmlns:p14="http://schemas.microsoft.com/office/powerpoint/2010/main" val="200849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E3E8-8566-134E-0C70-77ADC4E9E47D}"/>
              </a:ext>
            </a:extLst>
          </p:cNvPr>
          <p:cNvSpPr>
            <a:spLocks noGrp="1"/>
          </p:cNvSpPr>
          <p:nvPr>
            <p:ph type="title"/>
          </p:nvPr>
        </p:nvSpPr>
        <p:spPr>
          <a:xfrm>
            <a:off x="4216402" y="1126518"/>
            <a:ext cx="10068558" cy="4329402"/>
          </a:xfrm>
        </p:spPr>
        <p:txBody>
          <a:bodyPr>
            <a:normAutofit/>
          </a:bodyPr>
          <a:lstStyle/>
          <a:p>
            <a:r>
              <a:rPr lang="en-US" sz="4800" b="1" dirty="0"/>
              <a:t>Admin side</a:t>
            </a:r>
            <a:endParaRPr lang="en-IN" sz="4800" b="1" dirty="0"/>
          </a:p>
        </p:txBody>
      </p:sp>
    </p:spTree>
    <p:extLst>
      <p:ext uri="{BB962C8B-B14F-4D97-AF65-F5344CB8AC3E}">
        <p14:creationId xmlns:p14="http://schemas.microsoft.com/office/powerpoint/2010/main" val="15895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3B45-BB04-AF3F-D638-C77E930B68F0}"/>
              </a:ext>
            </a:extLst>
          </p:cNvPr>
          <p:cNvSpPr>
            <a:spLocks noGrp="1"/>
          </p:cNvSpPr>
          <p:nvPr>
            <p:ph type="title"/>
          </p:nvPr>
        </p:nvSpPr>
        <p:spPr>
          <a:xfrm>
            <a:off x="1141412" y="171478"/>
            <a:ext cx="9905998" cy="1478570"/>
          </a:xfrm>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8E385628-C38C-2F55-3458-80DD0EE17228}"/>
              </a:ext>
            </a:extLst>
          </p:cNvPr>
          <p:cNvPicPr>
            <a:picLocks noGrp="1" noChangeAspect="1"/>
          </p:cNvPicPr>
          <p:nvPr>
            <p:ph idx="1"/>
          </p:nvPr>
        </p:nvPicPr>
        <p:blipFill>
          <a:blip r:embed="rId2"/>
          <a:stretch>
            <a:fillRect/>
          </a:stretch>
        </p:blipFill>
        <p:spPr>
          <a:xfrm>
            <a:off x="1573494" y="1355408"/>
            <a:ext cx="9041833" cy="5086032"/>
          </a:xfrm>
        </p:spPr>
      </p:pic>
    </p:spTree>
    <p:extLst>
      <p:ext uri="{BB962C8B-B14F-4D97-AF65-F5344CB8AC3E}">
        <p14:creationId xmlns:p14="http://schemas.microsoft.com/office/powerpoint/2010/main" val="373316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AC62-04E8-0169-FDE4-6C499C9D603D}"/>
              </a:ext>
            </a:extLst>
          </p:cNvPr>
          <p:cNvSpPr>
            <a:spLocks noGrp="1"/>
          </p:cNvSpPr>
          <p:nvPr>
            <p:ph type="title"/>
          </p:nvPr>
        </p:nvSpPr>
        <p:spPr>
          <a:xfrm>
            <a:off x="1401993" y="158968"/>
            <a:ext cx="9905998" cy="1478570"/>
          </a:xfrm>
        </p:spPr>
        <p:txBody>
          <a:bodyPr/>
          <a:lstStyle/>
          <a:p>
            <a:r>
              <a:rPr lang="en-US" dirty="0"/>
              <a:t>View products</a:t>
            </a:r>
            <a:endParaRPr lang="en-IN" dirty="0"/>
          </a:p>
        </p:txBody>
      </p:sp>
      <p:pic>
        <p:nvPicPr>
          <p:cNvPr id="5" name="Content Placeholder 4">
            <a:extLst>
              <a:ext uri="{FF2B5EF4-FFF2-40B4-BE49-F238E27FC236}">
                <a16:creationId xmlns:a16="http://schemas.microsoft.com/office/drawing/2014/main" id="{F0F004A5-6A0F-D3C8-5FD3-B94514B1E7F5}"/>
              </a:ext>
            </a:extLst>
          </p:cNvPr>
          <p:cNvPicPr>
            <a:picLocks noGrp="1" noChangeAspect="1"/>
          </p:cNvPicPr>
          <p:nvPr>
            <p:ph idx="1"/>
          </p:nvPr>
        </p:nvPicPr>
        <p:blipFill>
          <a:blip r:embed="rId2"/>
          <a:stretch>
            <a:fillRect/>
          </a:stretch>
        </p:blipFill>
        <p:spPr>
          <a:xfrm>
            <a:off x="1767664" y="1345247"/>
            <a:ext cx="9174656" cy="5160745"/>
          </a:xfrm>
        </p:spPr>
      </p:pic>
    </p:spTree>
    <p:extLst>
      <p:ext uri="{BB962C8B-B14F-4D97-AF65-F5344CB8AC3E}">
        <p14:creationId xmlns:p14="http://schemas.microsoft.com/office/powerpoint/2010/main" val="158300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8C77-83F5-8AAB-D80D-1ADECCF95AE2}"/>
              </a:ext>
            </a:extLst>
          </p:cNvPr>
          <p:cNvSpPr>
            <a:spLocks noGrp="1"/>
          </p:cNvSpPr>
          <p:nvPr>
            <p:ph type="title"/>
          </p:nvPr>
        </p:nvSpPr>
        <p:spPr>
          <a:xfrm>
            <a:off x="1212533" y="201958"/>
            <a:ext cx="9905998" cy="1478570"/>
          </a:xfrm>
        </p:spPr>
        <p:txBody>
          <a:bodyPr/>
          <a:lstStyle/>
          <a:p>
            <a:r>
              <a:rPr lang="en-US" dirty="0"/>
              <a:t>Contact </a:t>
            </a:r>
            <a:endParaRPr lang="en-IN" dirty="0"/>
          </a:p>
        </p:txBody>
      </p:sp>
      <p:pic>
        <p:nvPicPr>
          <p:cNvPr id="5" name="Content Placeholder 4">
            <a:extLst>
              <a:ext uri="{FF2B5EF4-FFF2-40B4-BE49-F238E27FC236}">
                <a16:creationId xmlns:a16="http://schemas.microsoft.com/office/drawing/2014/main" id="{010FDB08-4CFC-3FC3-9157-28E5AD6EECFA}"/>
              </a:ext>
            </a:extLst>
          </p:cNvPr>
          <p:cNvPicPr>
            <a:picLocks noGrp="1" noChangeAspect="1"/>
          </p:cNvPicPr>
          <p:nvPr>
            <p:ph idx="1"/>
          </p:nvPr>
        </p:nvPicPr>
        <p:blipFill>
          <a:blip r:embed="rId2"/>
          <a:stretch>
            <a:fillRect/>
          </a:stretch>
        </p:blipFill>
        <p:spPr>
          <a:xfrm>
            <a:off x="1767664" y="1233488"/>
            <a:ext cx="9499775" cy="5343624"/>
          </a:xfrm>
        </p:spPr>
      </p:pic>
    </p:spTree>
    <p:extLst>
      <p:ext uri="{BB962C8B-B14F-4D97-AF65-F5344CB8AC3E}">
        <p14:creationId xmlns:p14="http://schemas.microsoft.com/office/powerpoint/2010/main" val="622270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53B7-C8B4-707B-F0E4-DACA03531F8C}"/>
              </a:ext>
            </a:extLst>
          </p:cNvPr>
          <p:cNvSpPr>
            <a:spLocks noGrp="1"/>
          </p:cNvSpPr>
          <p:nvPr>
            <p:ph type="title"/>
          </p:nvPr>
        </p:nvSpPr>
        <p:spPr>
          <a:xfrm>
            <a:off x="1141412" y="242598"/>
            <a:ext cx="9905998" cy="1478570"/>
          </a:xfrm>
        </p:spPr>
        <p:txBody>
          <a:bodyPr/>
          <a:lstStyle/>
          <a:p>
            <a:r>
              <a:rPr lang="en-US" dirty="0"/>
              <a:t>Add product</a:t>
            </a:r>
            <a:endParaRPr lang="en-IN" dirty="0"/>
          </a:p>
        </p:txBody>
      </p:sp>
      <p:pic>
        <p:nvPicPr>
          <p:cNvPr id="5" name="Content Placeholder 4">
            <a:extLst>
              <a:ext uri="{FF2B5EF4-FFF2-40B4-BE49-F238E27FC236}">
                <a16:creationId xmlns:a16="http://schemas.microsoft.com/office/drawing/2014/main" id="{92296C33-5C98-A4A9-F27E-4CDA823866E5}"/>
              </a:ext>
            </a:extLst>
          </p:cNvPr>
          <p:cNvPicPr>
            <a:picLocks noGrp="1" noChangeAspect="1"/>
          </p:cNvPicPr>
          <p:nvPr>
            <p:ph idx="1"/>
          </p:nvPr>
        </p:nvPicPr>
        <p:blipFill>
          <a:blip r:embed="rId2"/>
          <a:stretch>
            <a:fillRect/>
          </a:stretch>
        </p:blipFill>
        <p:spPr>
          <a:xfrm>
            <a:off x="1427868" y="1324928"/>
            <a:ext cx="9150207" cy="5146992"/>
          </a:xfrm>
        </p:spPr>
      </p:pic>
    </p:spTree>
    <p:extLst>
      <p:ext uri="{BB962C8B-B14F-4D97-AF65-F5344CB8AC3E}">
        <p14:creationId xmlns:p14="http://schemas.microsoft.com/office/powerpoint/2010/main" val="91700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A32B-413F-AD5B-1C2A-8EAD44FE1380}"/>
              </a:ext>
            </a:extLst>
          </p:cNvPr>
          <p:cNvSpPr>
            <a:spLocks noGrp="1"/>
          </p:cNvSpPr>
          <p:nvPr>
            <p:ph type="title"/>
          </p:nvPr>
        </p:nvSpPr>
        <p:spPr/>
        <p:txBody>
          <a:bodyPr/>
          <a:lstStyle/>
          <a:p>
            <a:r>
              <a:rPr lang="en-US" dirty="0"/>
              <a:t>Features used</a:t>
            </a:r>
            <a:endParaRPr lang="en-IN" dirty="0"/>
          </a:p>
        </p:txBody>
      </p:sp>
      <p:sp>
        <p:nvSpPr>
          <p:cNvPr id="3" name="Content Placeholder 2">
            <a:extLst>
              <a:ext uri="{FF2B5EF4-FFF2-40B4-BE49-F238E27FC236}">
                <a16:creationId xmlns:a16="http://schemas.microsoft.com/office/drawing/2014/main" id="{F73E7B96-ED8B-FA83-EE58-5ACC1861A9F0}"/>
              </a:ext>
            </a:extLst>
          </p:cNvPr>
          <p:cNvSpPr>
            <a:spLocks noGrp="1"/>
          </p:cNvSpPr>
          <p:nvPr>
            <p:ph idx="1"/>
          </p:nvPr>
        </p:nvSpPr>
        <p:spPr/>
        <p:txBody>
          <a:bodyPr>
            <a:normAutofit lnSpcReduction="10000"/>
          </a:bodyPr>
          <a:lstStyle/>
          <a:p>
            <a:r>
              <a:rPr lang="en-US" sz="1800" kern="1200" dirty="0">
                <a:solidFill>
                  <a:srgbClr val="404040"/>
                </a:solidFill>
                <a:effectLst/>
                <a:latin typeface="Trebuchet MS" panose="020B0603020202020204" pitchFamily="34" charset="0"/>
                <a:ea typeface="+mn-ea"/>
                <a:cs typeface="+mn-cs"/>
              </a:rPr>
              <a:t>JSON-Server-Auth</a:t>
            </a:r>
            <a:endParaRPr lang="en-IN" dirty="0">
              <a:effectLst/>
            </a:endParaRPr>
          </a:p>
          <a:p>
            <a:r>
              <a:rPr lang="en-US" sz="1800" kern="1200" dirty="0">
                <a:solidFill>
                  <a:srgbClr val="404040"/>
                </a:solidFill>
                <a:effectLst/>
                <a:latin typeface="Trebuchet MS" panose="020B0603020202020204" pitchFamily="34" charset="0"/>
                <a:ea typeface="+mn-ea"/>
                <a:cs typeface="+mn-cs"/>
              </a:rPr>
              <a:t>Nginx</a:t>
            </a:r>
          </a:p>
          <a:p>
            <a:r>
              <a:rPr lang="en-US" sz="1800" kern="1200" dirty="0">
                <a:solidFill>
                  <a:srgbClr val="404040"/>
                </a:solidFill>
                <a:effectLst/>
                <a:latin typeface="Trebuchet MS" panose="020B0603020202020204" pitchFamily="34" charset="0"/>
                <a:ea typeface="+mn-ea"/>
                <a:cs typeface="+mn-cs"/>
              </a:rPr>
              <a:t>Pipes</a:t>
            </a:r>
            <a:endParaRPr lang="en-US" sz="1800" dirty="0">
              <a:solidFill>
                <a:srgbClr val="404040"/>
              </a:solidFill>
              <a:latin typeface="Trebuchet MS" panose="020B0603020202020204" pitchFamily="34" charset="0"/>
            </a:endParaRPr>
          </a:p>
          <a:p>
            <a:r>
              <a:rPr lang="en-US" sz="1800" kern="1200" dirty="0">
                <a:solidFill>
                  <a:srgbClr val="404040"/>
                </a:solidFill>
                <a:effectLst/>
                <a:latin typeface="Trebuchet MS" panose="020B0603020202020204" pitchFamily="34" charset="0"/>
                <a:ea typeface="+mn-ea"/>
                <a:cs typeface="+mn-cs"/>
              </a:rPr>
              <a:t>Form handling</a:t>
            </a:r>
          </a:p>
          <a:p>
            <a:r>
              <a:rPr lang="en-US" sz="1800" kern="1200" dirty="0">
                <a:solidFill>
                  <a:srgbClr val="404040"/>
                </a:solidFill>
                <a:effectLst/>
                <a:latin typeface="Trebuchet MS" panose="020B0603020202020204" pitchFamily="34" charset="0"/>
                <a:ea typeface="+mn-ea"/>
                <a:cs typeface="+mn-cs"/>
              </a:rPr>
              <a:t>Lazy loading of modules</a:t>
            </a:r>
          </a:p>
          <a:p>
            <a:r>
              <a:rPr lang="en-US" sz="1800" kern="1200" dirty="0">
                <a:solidFill>
                  <a:srgbClr val="404040"/>
                </a:solidFill>
                <a:effectLst/>
                <a:latin typeface="Trebuchet MS" panose="020B0603020202020204" pitchFamily="34" charset="0"/>
                <a:ea typeface="+mn-ea"/>
                <a:cs typeface="+mn-cs"/>
              </a:rPr>
              <a:t>Routing, Child routing and params</a:t>
            </a:r>
          </a:p>
          <a:p>
            <a:r>
              <a:rPr lang="en-US" sz="1800" kern="1200" dirty="0" err="1">
                <a:solidFill>
                  <a:srgbClr val="404040"/>
                </a:solidFill>
                <a:effectLst/>
                <a:latin typeface="Trebuchet MS" panose="020B0603020202020204" pitchFamily="34" charset="0"/>
                <a:ea typeface="+mn-ea"/>
                <a:cs typeface="+mn-cs"/>
              </a:rPr>
              <a:t>HTTPClient</a:t>
            </a:r>
            <a:r>
              <a:rPr lang="en-US" sz="1800" kern="1200" dirty="0">
                <a:solidFill>
                  <a:srgbClr val="404040"/>
                </a:solidFill>
                <a:effectLst/>
                <a:latin typeface="Trebuchet MS" panose="020B0603020202020204" pitchFamily="34" charset="0"/>
                <a:ea typeface="+mn-ea"/>
                <a:cs typeface="+mn-cs"/>
              </a:rPr>
              <a:t> and Observables</a:t>
            </a:r>
          </a:p>
          <a:p>
            <a:r>
              <a:rPr lang="en-US" sz="1800" kern="1200" dirty="0">
                <a:solidFill>
                  <a:srgbClr val="404040"/>
                </a:solidFill>
                <a:effectLst/>
                <a:latin typeface="Trebuchet MS" panose="020B0603020202020204" pitchFamily="34" charset="0"/>
                <a:ea typeface="+mn-ea"/>
                <a:cs typeface="+mn-cs"/>
              </a:rPr>
              <a:t>Angular Material Controls</a:t>
            </a:r>
            <a:endParaRPr lang="en-IN" dirty="0"/>
          </a:p>
        </p:txBody>
      </p:sp>
    </p:spTree>
    <p:extLst>
      <p:ext uri="{BB962C8B-B14F-4D97-AF65-F5344CB8AC3E}">
        <p14:creationId xmlns:p14="http://schemas.microsoft.com/office/powerpoint/2010/main" val="151324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970B-5B1D-BD87-3524-2B0B96915A2A}"/>
              </a:ext>
            </a:extLst>
          </p:cNvPr>
          <p:cNvSpPr>
            <a:spLocks noGrp="1"/>
          </p:cNvSpPr>
          <p:nvPr>
            <p:ph type="title"/>
          </p:nvPr>
        </p:nvSpPr>
        <p:spPr>
          <a:xfrm>
            <a:off x="4782821" y="2325398"/>
            <a:ext cx="12684760" cy="2033242"/>
          </a:xfrm>
        </p:spPr>
        <p:txBody>
          <a:bodyPr/>
          <a:lstStyle/>
          <a:p>
            <a:r>
              <a:rPr lang="en-US" dirty="0"/>
              <a:t>Thank You</a:t>
            </a:r>
            <a:br>
              <a:rPr lang="en-US" dirty="0"/>
            </a:br>
            <a:endParaRPr lang="en-IN" dirty="0"/>
          </a:p>
        </p:txBody>
      </p:sp>
      <p:sp>
        <p:nvSpPr>
          <p:cNvPr id="3" name="Content Placeholder 2">
            <a:extLst>
              <a:ext uri="{FF2B5EF4-FFF2-40B4-BE49-F238E27FC236}">
                <a16:creationId xmlns:a16="http://schemas.microsoft.com/office/drawing/2014/main" id="{45AD1BAC-B1D5-44C2-435A-A90C9BB5F3B1}"/>
              </a:ext>
            </a:extLst>
          </p:cNvPr>
          <p:cNvSpPr>
            <a:spLocks noGrp="1"/>
          </p:cNvSpPr>
          <p:nvPr>
            <p:ph idx="1"/>
          </p:nvPr>
        </p:nvSpPr>
        <p:spPr>
          <a:xfrm>
            <a:off x="8355013" y="4992687"/>
            <a:ext cx="3207067" cy="1194753"/>
          </a:xfrm>
        </p:spPr>
        <p:txBody>
          <a:bodyPr>
            <a:normAutofit/>
          </a:bodyPr>
          <a:lstStyle/>
          <a:p>
            <a:pPr marL="0" indent="0">
              <a:buNone/>
            </a:pPr>
            <a:endParaRPr lang="en-IN" dirty="0"/>
          </a:p>
        </p:txBody>
      </p:sp>
    </p:spTree>
    <p:extLst>
      <p:ext uri="{BB962C8B-B14F-4D97-AF65-F5344CB8AC3E}">
        <p14:creationId xmlns:p14="http://schemas.microsoft.com/office/powerpoint/2010/main" val="427419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28B6-AF89-9502-ED62-69B5642CA221}"/>
              </a:ext>
            </a:extLst>
          </p:cNvPr>
          <p:cNvSpPr>
            <a:spLocks noGrp="1"/>
          </p:cNvSpPr>
          <p:nvPr>
            <p:ph type="title"/>
          </p:nvPr>
        </p:nvSpPr>
        <p:spPr/>
        <p:txBody>
          <a:bodyPr/>
          <a:lstStyle/>
          <a:p>
            <a:r>
              <a:rPr lang="en-US" dirty="0"/>
              <a:t>Login page</a:t>
            </a:r>
            <a:endParaRPr lang="en-IN" dirty="0"/>
          </a:p>
        </p:txBody>
      </p:sp>
      <p:pic>
        <p:nvPicPr>
          <p:cNvPr id="5" name="Content Placeholder 4">
            <a:extLst>
              <a:ext uri="{FF2B5EF4-FFF2-40B4-BE49-F238E27FC236}">
                <a16:creationId xmlns:a16="http://schemas.microsoft.com/office/drawing/2014/main" id="{20CB3F87-C58F-6146-448F-CC6871C0E01D}"/>
              </a:ext>
            </a:extLst>
          </p:cNvPr>
          <p:cNvPicPr>
            <a:picLocks noGrp="1" noChangeAspect="1"/>
          </p:cNvPicPr>
          <p:nvPr>
            <p:ph idx="1"/>
          </p:nvPr>
        </p:nvPicPr>
        <p:blipFill>
          <a:blip r:embed="rId2"/>
          <a:stretch>
            <a:fillRect/>
          </a:stretch>
        </p:blipFill>
        <p:spPr>
          <a:xfrm>
            <a:off x="1593674" y="1697037"/>
            <a:ext cx="8750475" cy="4922143"/>
          </a:xfrm>
        </p:spPr>
      </p:pic>
    </p:spTree>
    <p:extLst>
      <p:ext uri="{BB962C8B-B14F-4D97-AF65-F5344CB8AC3E}">
        <p14:creationId xmlns:p14="http://schemas.microsoft.com/office/powerpoint/2010/main" val="71064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7535-0460-21D9-CD9B-23B2A4D21E52}"/>
              </a:ext>
            </a:extLst>
          </p:cNvPr>
          <p:cNvSpPr>
            <a:spLocks noGrp="1"/>
          </p:cNvSpPr>
          <p:nvPr>
            <p:ph type="title"/>
          </p:nvPr>
        </p:nvSpPr>
        <p:spPr>
          <a:xfrm>
            <a:off x="3376613" y="2823238"/>
            <a:ext cx="9905998" cy="1478570"/>
          </a:xfrm>
        </p:spPr>
        <p:txBody>
          <a:bodyPr>
            <a:normAutofit/>
          </a:bodyPr>
          <a:lstStyle/>
          <a:p>
            <a:r>
              <a:rPr lang="en-US" sz="8000" dirty="0"/>
              <a:t>User side</a:t>
            </a:r>
            <a:endParaRPr lang="en-IN" sz="8000" dirty="0"/>
          </a:p>
        </p:txBody>
      </p:sp>
    </p:spTree>
    <p:extLst>
      <p:ext uri="{BB962C8B-B14F-4D97-AF65-F5344CB8AC3E}">
        <p14:creationId xmlns:p14="http://schemas.microsoft.com/office/powerpoint/2010/main" val="151799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8EA9-279B-F356-3C95-8F0FF8AE4F80}"/>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3DBED7FD-5007-D09F-8D5F-81B948BB4CFD}"/>
              </a:ext>
            </a:extLst>
          </p:cNvPr>
          <p:cNvPicPr>
            <a:picLocks noGrp="1" noChangeAspect="1"/>
          </p:cNvPicPr>
          <p:nvPr>
            <p:ph idx="1"/>
          </p:nvPr>
        </p:nvPicPr>
        <p:blipFill>
          <a:blip r:embed="rId2"/>
          <a:stretch>
            <a:fillRect/>
          </a:stretch>
        </p:blipFill>
        <p:spPr>
          <a:xfrm>
            <a:off x="2734134" y="2097088"/>
            <a:ext cx="7608745" cy="4279920"/>
          </a:xfrm>
        </p:spPr>
      </p:pic>
    </p:spTree>
    <p:extLst>
      <p:ext uri="{BB962C8B-B14F-4D97-AF65-F5344CB8AC3E}">
        <p14:creationId xmlns:p14="http://schemas.microsoft.com/office/powerpoint/2010/main" val="32779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DFF-9515-E181-0028-9397B7F4C960}"/>
              </a:ext>
            </a:extLst>
          </p:cNvPr>
          <p:cNvSpPr>
            <a:spLocks noGrp="1"/>
          </p:cNvSpPr>
          <p:nvPr>
            <p:ph type="title"/>
          </p:nvPr>
        </p:nvSpPr>
        <p:spPr>
          <a:xfrm>
            <a:off x="1243013" y="327514"/>
            <a:ext cx="9905998" cy="1478570"/>
          </a:xfrm>
        </p:spPr>
        <p:txBody>
          <a:bodyPr/>
          <a:lstStyle/>
          <a:p>
            <a:r>
              <a:rPr lang="en-US" dirty="0"/>
              <a:t>Products </a:t>
            </a:r>
            <a:endParaRPr lang="en-IN" dirty="0"/>
          </a:p>
        </p:txBody>
      </p:sp>
      <p:sp>
        <p:nvSpPr>
          <p:cNvPr id="15" name="Content Placeholder 14">
            <a:extLst>
              <a:ext uri="{FF2B5EF4-FFF2-40B4-BE49-F238E27FC236}">
                <a16:creationId xmlns:a16="http://schemas.microsoft.com/office/drawing/2014/main" id="{EBCDC494-DCCB-7118-8E32-E55986D5DC2C}"/>
              </a:ext>
            </a:extLst>
          </p:cNvPr>
          <p:cNvSpPr>
            <a:spLocks noGrp="1"/>
          </p:cNvSpPr>
          <p:nvPr>
            <p:ph idx="1"/>
          </p:nvPr>
        </p:nvSpPr>
        <p:spPr/>
        <p:txBody>
          <a:bodyPr/>
          <a:lstStyle/>
          <a:p>
            <a:endParaRPr lang="en-IN"/>
          </a:p>
        </p:txBody>
      </p:sp>
      <p:pic>
        <p:nvPicPr>
          <p:cNvPr id="17" name="Picture 16">
            <a:extLst>
              <a:ext uri="{FF2B5EF4-FFF2-40B4-BE49-F238E27FC236}">
                <a16:creationId xmlns:a16="http://schemas.microsoft.com/office/drawing/2014/main" id="{99D9B6F4-7114-85D2-EE3A-5A9B18CCDA48}"/>
              </a:ext>
            </a:extLst>
          </p:cNvPr>
          <p:cNvPicPr>
            <a:picLocks noChangeAspect="1"/>
          </p:cNvPicPr>
          <p:nvPr/>
        </p:nvPicPr>
        <p:blipFill>
          <a:blip r:embed="rId2"/>
          <a:stretch>
            <a:fillRect/>
          </a:stretch>
        </p:blipFill>
        <p:spPr>
          <a:xfrm>
            <a:off x="1243013" y="1402542"/>
            <a:ext cx="9049067" cy="4876337"/>
          </a:xfrm>
          <a:prstGeom prst="rect">
            <a:avLst/>
          </a:prstGeom>
        </p:spPr>
      </p:pic>
    </p:spTree>
    <p:extLst>
      <p:ext uri="{BB962C8B-B14F-4D97-AF65-F5344CB8AC3E}">
        <p14:creationId xmlns:p14="http://schemas.microsoft.com/office/powerpoint/2010/main" val="319527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EABC-F338-2645-F050-8702D8363C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1A7CDD-5457-16EA-9E1D-66CFDBE3FF8A}"/>
              </a:ext>
            </a:extLst>
          </p:cNvPr>
          <p:cNvPicPr>
            <a:picLocks noGrp="1" noChangeAspect="1"/>
          </p:cNvPicPr>
          <p:nvPr>
            <p:ph idx="1"/>
          </p:nvPr>
        </p:nvPicPr>
        <p:blipFill>
          <a:blip r:embed="rId2"/>
          <a:stretch>
            <a:fillRect/>
          </a:stretch>
        </p:blipFill>
        <p:spPr>
          <a:xfrm>
            <a:off x="1248004" y="667358"/>
            <a:ext cx="9905998" cy="5572124"/>
          </a:xfrm>
        </p:spPr>
      </p:pic>
    </p:spTree>
    <p:extLst>
      <p:ext uri="{BB962C8B-B14F-4D97-AF65-F5344CB8AC3E}">
        <p14:creationId xmlns:p14="http://schemas.microsoft.com/office/powerpoint/2010/main" val="9185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6A90-2E7C-3410-3BE4-E1BEC48E2426}"/>
              </a:ext>
            </a:extLst>
          </p:cNvPr>
          <p:cNvSpPr>
            <a:spLocks noGrp="1"/>
          </p:cNvSpPr>
          <p:nvPr>
            <p:ph type="title"/>
          </p:nvPr>
        </p:nvSpPr>
        <p:spPr>
          <a:xfrm>
            <a:off x="1141413" y="150858"/>
            <a:ext cx="9905998" cy="1478570"/>
          </a:xfrm>
        </p:spPr>
        <p:txBody>
          <a:bodyPr/>
          <a:lstStyle/>
          <a:p>
            <a:r>
              <a:rPr lang="en-US" dirty="0"/>
              <a:t>Product detail</a:t>
            </a:r>
            <a:endParaRPr lang="en-IN" dirty="0"/>
          </a:p>
        </p:txBody>
      </p:sp>
      <p:pic>
        <p:nvPicPr>
          <p:cNvPr id="5" name="Content Placeholder 4">
            <a:extLst>
              <a:ext uri="{FF2B5EF4-FFF2-40B4-BE49-F238E27FC236}">
                <a16:creationId xmlns:a16="http://schemas.microsoft.com/office/drawing/2014/main" id="{00279FBA-BC59-335B-2ADF-A19270427EDD}"/>
              </a:ext>
            </a:extLst>
          </p:cNvPr>
          <p:cNvPicPr>
            <a:picLocks noGrp="1" noChangeAspect="1"/>
          </p:cNvPicPr>
          <p:nvPr>
            <p:ph idx="1"/>
          </p:nvPr>
        </p:nvPicPr>
        <p:blipFill>
          <a:blip r:embed="rId2"/>
          <a:stretch>
            <a:fillRect/>
          </a:stretch>
        </p:blipFill>
        <p:spPr>
          <a:xfrm>
            <a:off x="1537476" y="1246043"/>
            <a:ext cx="9509935" cy="5349339"/>
          </a:xfrm>
        </p:spPr>
      </p:pic>
    </p:spTree>
    <p:extLst>
      <p:ext uri="{BB962C8B-B14F-4D97-AF65-F5344CB8AC3E}">
        <p14:creationId xmlns:p14="http://schemas.microsoft.com/office/powerpoint/2010/main" val="427829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5A58-419D-679F-8901-8C9BA486F280}"/>
              </a:ext>
            </a:extLst>
          </p:cNvPr>
          <p:cNvSpPr>
            <a:spLocks noGrp="1"/>
          </p:cNvSpPr>
          <p:nvPr>
            <p:ph type="title"/>
          </p:nvPr>
        </p:nvSpPr>
        <p:spPr>
          <a:xfrm>
            <a:off x="1017588" y="333375"/>
            <a:ext cx="9905998" cy="1478570"/>
          </a:xfrm>
        </p:spPr>
        <p:txBody>
          <a:bodyPr/>
          <a:lstStyle/>
          <a:p>
            <a:r>
              <a:rPr lang="en-US" dirty="0"/>
              <a:t>Filtering through products</a:t>
            </a:r>
            <a:endParaRPr lang="en-IN" dirty="0"/>
          </a:p>
        </p:txBody>
      </p:sp>
      <p:pic>
        <p:nvPicPr>
          <p:cNvPr id="9" name="Content Placeholder 8">
            <a:extLst>
              <a:ext uri="{FF2B5EF4-FFF2-40B4-BE49-F238E27FC236}">
                <a16:creationId xmlns:a16="http://schemas.microsoft.com/office/drawing/2014/main" id="{5AE53308-FAC7-6B5A-1100-9913A695CB99}"/>
              </a:ext>
            </a:extLst>
          </p:cNvPr>
          <p:cNvPicPr>
            <a:picLocks noGrp="1" noChangeAspect="1"/>
          </p:cNvPicPr>
          <p:nvPr>
            <p:ph idx="1"/>
          </p:nvPr>
        </p:nvPicPr>
        <p:blipFill>
          <a:blip r:embed="rId2"/>
          <a:stretch>
            <a:fillRect/>
          </a:stretch>
        </p:blipFill>
        <p:spPr>
          <a:xfrm>
            <a:off x="1812749" y="1630363"/>
            <a:ext cx="8700909" cy="4894262"/>
          </a:xfrm>
        </p:spPr>
      </p:pic>
    </p:spTree>
    <p:extLst>
      <p:ext uri="{BB962C8B-B14F-4D97-AF65-F5344CB8AC3E}">
        <p14:creationId xmlns:p14="http://schemas.microsoft.com/office/powerpoint/2010/main" val="336973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110</Words>
  <Application>Microsoft Office PowerPoint</Application>
  <PresentationFormat>Widescreen</PresentationFormat>
  <Paragraphs>25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Tw Cen MT</vt:lpstr>
      <vt:lpstr>Circuit</vt:lpstr>
      <vt:lpstr>AR Motoworks Corp</vt:lpstr>
      <vt:lpstr>Features used</vt:lpstr>
      <vt:lpstr>Login page</vt:lpstr>
      <vt:lpstr>User side</vt:lpstr>
      <vt:lpstr>Home Page</vt:lpstr>
      <vt:lpstr>Products </vt:lpstr>
      <vt:lpstr>PowerPoint Presentation</vt:lpstr>
      <vt:lpstr>Product detail</vt:lpstr>
      <vt:lpstr>Filtering through products</vt:lpstr>
      <vt:lpstr>PowerPoint Presentation</vt:lpstr>
      <vt:lpstr>PowerPoint Presentation</vt:lpstr>
      <vt:lpstr>PowerPoint Presentation</vt:lpstr>
      <vt:lpstr>Contact us</vt:lpstr>
      <vt:lpstr>Forums </vt:lpstr>
      <vt:lpstr>Admin side</vt:lpstr>
      <vt:lpstr>home page</vt:lpstr>
      <vt:lpstr>View products</vt:lpstr>
      <vt:lpstr>Contact </vt:lpstr>
      <vt:lpstr>Add product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 Motoworks Corp</dc:title>
  <dc:creator>Ramkumar Ravi</dc:creator>
  <cp:lastModifiedBy>R.vidhya Lakshmi</cp:lastModifiedBy>
  <cp:revision>3</cp:revision>
  <dcterms:created xsi:type="dcterms:W3CDTF">2023-07-05T10:44:56Z</dcterms:created>
  <dcterms:modified xsi:type="dcterms:W3CDTF">2023-07-07T06:55:47Z</dcterms:modified>
</cp:coreProperties>
</file>